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94"/>
  </p:normalViewPr>
  <p:slideViewPr>
    <p:cSldViewPr snapToGrid="0" snapToObjects="1">
      <p:cViewPr varScale="1">
        <p:scale>
          <a:sx n="108" d="100"/>
          <a:sy n="108" d="100"/>
        </p:scale>
        <p:origin x="67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E3268A-17DC-A74B-88FA-9323B88268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2FEEEE6-8B90-754C-907E-F1F034CD45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3C0D2C7-9A1C-0643-AED4-F3DE3CC2F0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8B7A0-4797-9A4B-91CB-E4DE2F3F024F}" type="datetimeFigureOut">
              <a:rPr kumimoji="1" lang="ko-Kore-KR" altLang="en-US" smtClean="0"/>
              <a:t>04/15/2020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5E6CD45-C99B-DB41-8AFD-594AB7C7E3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DB525E0-8BAC-9945-B617-AAACAFEF05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75C446-51C8-F246-B797-1FF43376BBA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780626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FDC8EC-EC21-A34B-8A42-6D987CDA66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23912B7-2641-8040-88FC-2201447D12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5B133AD-F3C3-1642-85BE-AEA9E4FE8B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8B7A0-4797-9A4B-91CB-E4DE2F3F024F}" type="datetimeFigureOut">
              <a:rPr kumimoji="1" lang="ko-Kore-KR" altLang="en-US" smtClean="0"/>
              <a:t>04/15/2020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FCF0C1A-8280-B24D-A965-3E678045FF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B7C3BD4-74CE-E147-9354-933CC1663D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75C446-51C8-F246-B797-1FF43376BBA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202050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BC97B95-4A3A-E040-A723-3238A303E12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0B08783-79B5-5749-8A67-BFCCC72180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F0B0551-943B-7F48-BA19-E706AE53A2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8B7A0-4797-9A4B-91CB-E4DE2F3F024F}" type="datetimeFigureOut">
              <a:rPr kumimoji="1" lang="ko-Kore-KR" altLang="en-US" smtClean="0"/>
              <a:t>04/15/2020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4BCD28-DF76-5A43-8D0D-ECE8299104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D9FB6D6-4CFD-374E-AE21-9E53E7DE2B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75C446-51C8-F246-B797-1FF43376BBA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260932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CFF22D-48CC-6E4E-92FA-66F356A4E3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112EBCE-0DE8-1B45-A29F-9892CFDF91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B3A7CE6-2251-0E46-A41E-814EDF3AF1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8B7A0-4797-9A4B-91CB-E4DE2F3F024F}" type="datetimeFigureOut">
              <a:rPr kumimoji="1" lang="ko-Kore-KR" altLang="en-US" smtClean="0"/>
              <a:t>04/15/2020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E027B7C-2F3B-B342-A297-14260737E8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66B1020-0BE4-FF43-B851-BFB3BFE465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75C446-51C8-F246-B797-1FF43376BBA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660621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72ADC0-2608-2649-819A-76981168F6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8A04DD5-3F15-2646-8E71-4737A09655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BF826C0-D2FC-4147-A333-ABE0AE2758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8B7A0-4797-9A4B-91CB-E4DE2F3F024F}" type="datetimeFigureOut">
              <a:rPr kumimoji="1" lang="ko-Kore-KR" altLang="en-US" smtClean="0"/>
              <a:t>04/15/2020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6F9D29B-F588-2347-B5F3-9914E437B6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50D6A70-3E05-1C46-B653-587C423CD4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75C446-51C8-F246-B797-1FF43376BBA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086064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5F5538-FA45-BE4F-95A4-AAAD97FAD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0476F2C-285D-894F-B7E4-4C6B501A8E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CB8B8A7-C580-EC42-8B71-800ECC6792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625733F-2ED3-B545-B3AF-6D70EC0589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8B7A0-4797-9A4B-91CB-E4DE2F3F024F}" type="datetimeFigureOut">
              <a:rPr kumimoji="1" lang="ko-Kore-KR" altLang="en-US" smtClean="0"/>
              <a:t>04/15/2020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3EA6D57-C8FD-634D-A424-727C663A4F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AD81548-22E1-3B44-99BC-0FFF643172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75C446-51C8-F246-B797-1FF43376BBA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126965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1F4F36-EC96-9E40-A671-95B60D56DD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FC9D917-840D-F14B-BCEE-FA0FDDC175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BAAFEBF-0361-594E-93F1-65223119E7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C1710C6-7122-2945-92A7-2478A9CD65A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10AB55E-BD1D-9748-B340-5DEDC64CA96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8E9315D-FA38-4A42-9A9F-D924EE0161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8B7A0-4797-9A4B-91CB-E4DE2F3F024F}" type="datetimeFigureOut">
              <a:rPr kumimoji="1" lang="ko-Kore-KR" altLang="en-US" smtClean="0"/>
              <a:t>04/15/2020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22FE5A4-BA12-264E-BFB2-8EE367C4CC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D88BC3F-1978-FE4E-8601-692C38A97A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75C446-51C8-F246-B797-1FF43376BBA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0106150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E4E50F-1644-274F-85C4-FE90596D1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14E7DF6-A3F9-F947-873C-E34F554E0E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8B7A0-4797-9A4B-91CB-E4DE2F3F024F}" type="datetimeFigureOut">
              <a:rPr kumimoji="1" lang="ko-Kore-KR" altLang="en-US" smtClean="0"/>
              <a:t>04/15/2020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B15C9B6-A95F-A544-A783-017FD932B7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D9D68E-B51A-7640-9C79-2F5623C244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75C446-51C8-F246-B797-1FF43376BBA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0539496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32271C0-CC9C-5F44-B32B-AE9BB052A7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8B7A0-4797-9A4B-91CB-E4DE2F3F024F}" type="datetimeFigureOut">
              <a:rPr kumimoji="1" lang="ko-Kore-KR" altLang="en-US" smtClean="0"/>
              <a:t>04/15/2020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A85C6A1-C4C3-0745-9F82-A87EBEF2AD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61FD2F3-F691-624F-96A0-5045D9128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75C446-51C8-F246-B797-1FF43376BBA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831425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367B94-B8FA-7346-BBA1-C886BA3D1E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D85D821-3F83-F14E-8BB6-9AE319DCF8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BC28A87-BF41-9E46-A412-80B2DAE2ED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728F8DC-86AF-B545-A03D-1DCD5B3FF5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8B7A0-4797-9A4B-91CB-E4DE2F3F024F}" type="datetimeFigureOut">
              <a:rPr kumimoji="1" lang="ko-Kore-KR" altLang="en-US" smtClean="0"/>
              <a:t>04/15/2020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393C2B5-9FF3-3245-AF05-D9729A20D8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758C534-9932-7244-B9C3-166E9C90E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75C446-51C8-F246-B797-1FF43376BBA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9126252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629DAF-9FBC-BE43-94CB-DAB077F9E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8D71C78-AFEF-2D48-B69F-2AC25BC05D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4EF027C-F7AD-1444-B776-9A24411DC5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5F56DAB-0C53-7A40-A89E-55253C8472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8B7A0-4797-9A4B-91CB-E4DE2F3F024F}" type="datetimeFigureOut">
              <a:rPr kumimoji="1" lang="ko-Kore-KR" altLang="en-US" smtClean="0"/>
              <a:t>04/15/2020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0FC3808-05A8-FD43-8050-85F89BEEF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93D9131-CE74-1E46-ABA6-AF54770770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75C446-51C8-F246-B797-1FF43376BBA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228628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0B38CDC-FA0A-C441-B367-41917F3C1C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E2F2722-2338-354D-B674-0D8644A0D6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9FFAD4C-B30E-1D44-A947-2D2F44A9AB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78B7A0-4797-9A4B-91CB-E4DE2F3F024F}" type="datetimeFigureOut">
              <a:rPr kumimoji="1" lang="ko-Kore-KR" altLang="en-US" smtClean="0"/>
              <a:t>04/15/2020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A66F465-8319-784F-AC43-71B72FFA23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1EFBE1F-77CB-5043-A885-BC7F68ACA3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75C446-51C8-F246-B797-1FF43376BBA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317308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15E3743-582F-F145-BED5-669CBE1F5685}"/>
              </a:ext>
            </a:extLst>
          </p:cNvPr>
          <p:cNvSpPr txBox="1"/>
          <p:nvPr/>
        </p:nvSpPr>
        <p:spPr>
          <a:xfrm>
            <a:off x="483476" y="231228"/>
            <a:ext cx="2869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GA Setting </a:t>
            </a:r>
            <a:r>
              <a:rPr kumimoji="1" lang="ko-KR" altLang="en-US" dirty="0"/>
              <a:t>값</a:t>
            </a:r>
            <a:endParaRPr kumimoji="1" lang="ko-Kore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0B998EC-975F-3040-841C-A36493D1F4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476" y="803823"/>
            <a:ext cx="7688536" cy="409990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F9DED9A-4EAA-344D-94C3-98A857417A20}"/>
              </a:ext>
            </a:extLst>
          </p:cNvPr>
          <p:cNvSpPr txBox="1"/>
          <p:nvPr/>
        </p:nvSpPr>
        <p:spPr>
          <a:xfrm>
            <a:off x="567559" y="5139559"/>
            <a:ext cx="93016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kumimoji="1" lang="en-US" altLang="ko-KR" dirty="0"/>
              <a:t>Max Generation, </a:t>
            </a:r>
            <a:r>
              <a:rPr kumimoji="1" lang="en-US" altLang="ko-KR" dirty="0" err="1"/>
              <a:t>RunningMean</a:t>
            </a:r>
            <a:r>
              <a:rPr kumimoji="1" lang="en-US" altLang="ko-KR" dirty="0"/>
              <a:t> </a:t>
            </a:r>
            <a:r>
              <a:rPr kumimoji="1" lang="ko-KR" altLang="en-US" dirty="0"/>
              <a:t>종료 조건 추가</a:t>
            </a:r>
            <a:endParaRPr kumimoji="1" lang="en-US" altLang="ko-KR" dirty="0"/>
          </a:p>
          <a:p>
            <a:pPr marL="285750" indent="-285750">
              <a:buFontTx/>
              <a:buChar char="-"/>
            </a:pPr>
            <a:r>
              <a:rPr kumimoji="1" lang="en-US" altLang="ko-Kore-KR" dirty="0"/>
              <a:t>Mutation rate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feature_matrix</a:t>
            </a:r>
            <a:r>
              <a:rPr kumimoji="1" lang="ko-KR" altLang="en-US" dirty="0"/>
              <a:t>에 따라 변하도록 변경 및 추가</a:t>
            </a:r>
            <a:endParaRPr kumimoji="1" lang="en-US" altLang="ko-KR" dirty="0"/>
          </a:p>
          <a:p>
            <a:pPr marL="285750" indent="-285750">
              <a:buFontTx/>
              <a:buChar char="-"/>
            </a:pPr>
            <a:r>
              <a:rPr kumimoji="1" lang="ko-KR" altLang="en-US" dirty="0"/>
              <a:t>종료 조건 및 변이 등 </a:t>
            </a:r>
            <a:r>
              <a:rPr kumimoji="1" lang="en-US" altLang="ko-KR" dirty="0"/>
              <a:t>Setting</a:t>
            </a:r>
            <a:r>
              <a:rPr kumimoji="1" lang="ko-KR" altLang="en-US" dirty="0"/>
              <a:t>을 </a:t>
            </a:r>
            <a:r>
              <a:rPr kumimoji="1" lang="en-US" altLang="ko-KR" dirty="0"/>
              <a:t>python</a:t>
            </a:r>
            <a:r>
              <a:rPr kumimoji="1" lang="ko-KR" altLang="en-US" dirty="0"/>
              <a:t>에서도 변경 할 수 있도록 오픈 요청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7185419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B2998BB-B732-574A-98D8-864D039C8543}"/>
              </a:ext>
            </a:extLst>
          </p:cNvPr>
          <p:cNvSpPr txBox="1"/>
          <p:nvPr/>
        </p:nvSpPr>
        <p:spPr>
          <a:xfrm>
            <a:off x="483476" y="231228"/>
            <a:ext cx="2869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Sample data information</a:t>
            </a:r>
            <a:endParaRPr kumimoji="1" lang="ko-Kore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7C5CE0-F909-8542-B430-2E5754371BCA}"/>
              </a:ext>
            </a:extLst>
          </p:cNvPr>
          <p:cNvSpPr txBox="1"/>
          <p:nvPr/>
        </p:nvSpPr>
        <p:spPr>
          <a:xfrm>
            <a:off x="483476" y="705663"/>
            <a:ext cx="930165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kumimoji="1" lang="en-US" altLang="ko-KR" dirty="0"/>
              <a:t>Sensor </a:t>
            </a:r>
            <a:r>
              <a:rPr kumimoji="1" lang="ko-KR" altLang="en-US" dirty="0"/>
              <a:t>개수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4(PIH, PIV, POH, POV)</a:t>
            </a:r>
          </a:p>
          <a:p>
            <a:pPr marL="285750" indent="-285750">
              <a:buFontTx/>
              <a:buChar char="-"/>
            </a:pPr>
            <a:r>
              <a:rPr kumimoji="1" lang="ko-KR" altLang="en-US" dirty="0"/>
              <a:t>상태 종류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4(Normal, Unbalance, Misalignment, Rubbing)</a:t>
            </a:r>
          </a:p>
          <a:p>
            <a:pPr marL="285750" indent="-285750">
              <a:buFontTx/>
              <a:buChar char="-"/>
            </a:pPr>
            <a:r>
              <a:rPr kumimoji="1" lang="ko-KR" altLang="en-US" dirty="0"/>
              <a:t>각 상태</a:t>
            </a:r>
            <a:r>
              <a:rPr kumimoji="1" lang="en-US" altLang="ko-KR" dirty="0"/>
              <a:t> </a:t>
            </a:r>
            <a:r>
              <a:rPr kumimoji="1" lang="ko-KR" altLang="en-US" dirty="0"/>
              <a:t>별 데이터 개수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66</a:t>
            </a:r>
            <a:r>
              <a:rPr kumimoji="1" lang="ko-KR" altLang="en-US" dirty="0"/>
              <a:t>개</a:t>
            </a:r>
            <a:endParaRPr kumimoji="1" lang="en-US" altLang="ko-KR" dirty="0"/>
          </a:p>
          <a:p>
            <a:pPr marL="285750" indent="-285750">
              <a:buFontTx/>
              <a:buChar char="-"/>
            </a:pPr>
            <a:r>
              <a:rPr kumimoji="1" lang="en-US" altLang="ko-KR" dirty="0"/>
              <a:t>Sampling Rate : 65536</a:t>
            </a:r>
          </a:p>
          <a:p>
            <a:pPr marL="285750" indent="-285750">
              <a:buFontTx/>
              <a:buChar char="-"/>
            </a:pPr>
            <a:r>
              <a:rPr kumimoji="1" lang="en-US" altLang="ko-KR" dirty="0"/>
              <a:t>Delta Time :  0.0000152587890625(1/65536)</a:t>
            </a:r>
          </a:p>
          <a:p>
            <a:pPr marL="285750" indent="-285750">
              <a:buFontTx/>
              <a:buChar char="-"/>
            </a:pPr>
            <a:r>
              <a:rPr kumimoji="1" lang="ko-KR" altLang="en-US" dirty="0"/>
              <a:t>데이터 길이</a:t>
            </a:r>
            <a:r>
              <a:rPr kumimoji="1" lang="en-US" altLang="ko-KR" dirty="0"/>
              <a:t>(</a:t>
            </a:r>
            <a:r>
              <a:rPr kumimoji="1" lang="ko-KR" altLang="en-US" dirty="0"/>
              <a:t>초</a:t>
            </a:r>
            <a:r>
              <a:rPr kumimoji="1" lang="en-US" altLang="ko-KR" dirty="0"/>
              <a:t>)</a:t>
            </a:r>
            <a:r>
              <a:rPr kumimoji="1" lang="ko-KR" altLang="en-US" dirty="0"/>
              <a:t>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0.48</a:t>
            </a:r>
            <a:r>
              <a:rPr kumimoji="1" lang="ko-KR" altLang="en-US" dirty="0"/>
              <a:t> </a:t>
            </a:r>
            <a:r>
              <a:rPr kumimoji="1" lang="en-US" altLang="ko-KR" dirty="0"/>
              <a:t>sec</a:t>
            </a:r>
          </a:p>
          <a:p>
            <a:pPr marL="285750" indent="-285750">
              <a:buFontTx/>
              <a:buChar char="-"/>
            </a:pPr>
            <a:r>
              <a:rPr kumimoji="1" lang="en-US" altLang="ko-KR" dirty="0"/>
              <a:t>Segmentation </a:t>
            </a:r>
            <a:r>
              <a:rPr kumimoji="1" lang="ko-KR" altLang="en-US" dirty="0"/>
              <a:t>조건</a:t>
            </a:r>
            <a:endParaRPr kumimoji="1" lang="en-US" altLang="ko-KR" dirty="0"/>
          </a:p>
          <a:p>
            <a:pPr marL="742950" lvl="1" indent="-285750">
              <a:buFontTx/>
              <a:buChar char="-"/>
            </a:pPr>
            <a:r>
              <a:rPr kumimoji="1" lang="en-US" altLang="ko-KR" dirty="0"/>
              <a:t>Sample Length(T) = 0.06sec</a:t>
            </a:r>
          </a:p>
          <a:p>
            <a:pPr marL="742950" lvl="1" indent="-285750">
              <a:buFontTx/>
              <a:buChar char="-"/>
            </a:pPr>
            <a:r>
              <a:rPr kumimoji="1" lang="en-US" altLang="ko-KR" dirty="0"/>
              <a:t>Overlay Rate = 0.5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AFD0051-99CF-3044-9526-F7603C5282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600560"/>
            <a:ext cx="5639277" cy="109080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F9BEDE9-F35F-2D47-86CA-2409CFC7163D}"/>
              </a:ext>
            </a:extLst>
          </p:cNvPr>
          <p:cNvSpPr txBox="1"/>
          <p:nvPr/>
        </p:nvSpPr>
        <p:spPr>
          <a:xfrm>
            <a:off x="7811754" y="1784089"/>
            <a:ext cx="2869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&lt;Segmentation </a:t>
            </a:r>
            <a:r>
              <a:rPr kumimoji="1" lang="ko-KR" altLang="en-US" dirty="0"/>
              <a:t>설정</a:t>
            </a:r>
            <a:r>
              <a:rPr kumimoji="1" lang="en-US" altLang="ko-Kore-KR" dirty="0"/>
              <a:t>&gt;</a:t>
            </a:r>
            <a:endParaRPr kumimoji="1" lang="ko-Kore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C1EB438-D6B6-C746-83A3-642900BB8D18}"/>
              </a:ext>
            </a:extLst>
          </p:cNvPr>
          <p:cNvSpPr/>
          <p:nvPr/>
        </p:nvSpPr>
        <p:spPr>
          <a:xfrm>
            <a:off x="6584743" y="600560"/>
            <a:ext cx="5150534" cy="118352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CE5939B-2AB3-4D8D-A6A7-7EE46A0409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1797" y="3496415"/>
            <a:ext cx="7858125" cy="542925"/>
          </a:xfrm>
          <a:prstGeom prst="rect">
            <a:avLst/>
          </a:prstGeom>
        </p:spPr>
      </p:pic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49E385E9-623E-4B77-BEA0-1B0C7657DE5B}"/>
              </a:ext>
            </a:extLst>
          </p:cNvPr>
          <p:cNvCxnSpPr/>
          <p:nvPr/>
        </p:nvCxnSpPr>
        <p:spPr>
          <a:xfrm>
            <a:off x="1572245" y="5727292"/>
            <a:ext cx="964115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90B7B50-8F5A-4D5A-BAF9-835EA24704B3}"/>
              </a:ext>
            </a:extLst>
          </p:cNvPr>
          <p:cNvSpPr txBox="1"/>
          <p:nvPr/>
        </p:nvSpPr>
        <p:spPr>
          <a:xfrm>
            <a:off x="2642362" y="587969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389C533-D1DC-4FBA-84CA-933464F533E3}"/>
              </a:ext>
            </a:extLst>
          </p:cNvPr>
          <p:cNvSpPr txBox="1"/>
          <p:nvPr/>
        </p:nvSpPr>
        <p:spPr>
          <a:xfrm>
            <a:off x="3828736" y="585157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2</a:t>
            </a:r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7A5BFEA-6B47-48EC-A00F-2E3B6AD1AE52}"/>
              </a:ext>
            </a:extLst>
          </p:cNvPr>
          <p:cNvSpPr txBox="1"/>
          <p:nvPr/>
        </p:nvSpPr>
        <p:spPr>
          <a:xfrm>
            <a:off x="5015112" y="585157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3</a:t>
            </a:r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809DA68-B475-4BA0-BA26-AC9E41ECDEC2}"/>
              </a:ext>
            </a:extLst>
          </p:cNvPr>
          <p:cNvSpPr txBox="1"/>
          <p:nvPr/>
        </p:nvSpPr>
        <p:spPr>
          <a:xfrm>
            <a:off x="6201487" y="585157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4</a:t>
            </a:r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BDB9D6D-CA3F-4D5A-99E0-DF430258955D}"/>
              </a:ext>
            </a:extLst>
          </p:cNvPr>
          <p:cNvSpPr txBox="1"/>
          <p:nvPr/>
        </p:nvSpPr>
        <p:spPr>
          <a:xfrm>
            <a:off x="7387862" y="585157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5</a:t>
            </a:r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6644A39-F1CB-43A7-B6E5-92C02133DDAE}"/>
              </a:ext>
            </a:extLst>
          </p:cNvPr>
          <p:cNvSpPr txBox="1"/>
          <p:nvPr/>
        </p:nvSpPr>
        <p:spPr>
          <a:xfrm>
            <a:off x="8574238" y="585157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6</a:t>
            </a:r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0498625-6F9D-4E57-B777-FC67428AEB2D}"/>
              </a:ext>
            </a:extLst>
          </p:cNvPr>
          <p:cNvSpPr txBox="1"/>
          <p:nvPr/>
        </p:nvSpPr>
        <p:spPr>
          <a:xfrm>
            <a:off x="9760614" y="585157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7</a:t>
            </a:r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392AA86-C73E-4CC3-B49C-8F5F07355538}"/>
              </a:ext>
            </a:extLst>
          </p:cNvPr>
          <p:cNvSpPr txBox="1"/>
          <p:nvPr/>
        </p:nvSpPr>
        <p:spPr>
          <a:xfrm>
            <a:off x="1455986" y="587969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0</a:t>
            </a:r>
            <a:endParaRPr lang="ko-KR" altLang="en-US"/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C967A54A-A587-4D00-A025-B0E628FD7C5C}"/>
              </a:ext>
            </a:extLst>
          </p:cNvPr>
          <p:cNvCxnSpPr>
            <a:cxnSpLocks/>
          </p:cNvCxnSpPr>
          <p:nvPr/>
        </p:nvCxnSpPr>
        <p:spPr>
          <a:xfrm>
            <a:off x="1606829" y="5480483"/>
            <a:ext cx="116460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5041BB84-8DD4-4C71-9BB0-8F12B4E63A82}"/>
              </a:ext>
            </a:extLst>
          </p:cNvPr>
          <p:cNvCxnSpPr>
            <a:cxnSpLocks/>
          </p:cNvCxnSpPr>
          <p:nvPr/>
        </p:nvCxnSpPr>
        <p:spPr>
          <a:xfrm>
            <a:off x="2217978" y="5307656"/>
            <a:ext cx="12159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F5275AD6-8A50-4815-860B-5617507B09A3}"/>
              </a:ext>
            </a:extLst>
          </p:cNvPr>
          <p:cNvCxnSpPr>
            <a:cxnSpLocks/>
          </p:cNvCxnSpPr>
          <p:nvPr/>
        </p:nvCxnSpPr>
        <p:spPr>
          <a:xfrm>
            <a:off x="2858444" y="5480483"/>
            <a:ext cx="115086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B422A623-427F-4ECB-B775-7185AE0962E6}"/>
              </a:ext>
            </a:extLst>
          </p:cNvPr>
          <p:cNvCxnSpPr>
            <a:cxnSpLocks/>
          </p:cNvCxnSpPr>
          <p:nvPr/>
        </p:nvCxnSpPr>
        <p:spPr>
          <a:xfrm>
            <a:off x="3501333" y="5307656"/>
            <a:ext cx="114685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C91DA48-CB40-4955-B26D-7AF0B010C303}"/>
              </a:ext>
            </a:extLst>
          </p:cNvPr>
          <p:cNvSpPr txBox="1"/>
          <p:nvPr/>
        </p:nvSpPr>
        <p:spPr>
          <a:xfrm>
            <a:off x="10946990" y="587969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8</a:t>
            </a:r>
            <a:endParaRPr lang="ko-KR" altLang="en-US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A1260F69-06C5-4185-9A8E-09CE1DE9BF32}"/>
              </a:ext>
            </a:extLst>
          </p:cNvPr>
          <p:cNvCxnSpPr>
            <a:cxnSpLocks/>
          </p:cNvCxnSpPr>
          <p:nvPr/>
        </p:nvCxnSpPr>
        <p:spPr>
          <a:xfrm>
            <a:off x="4130422" y="5460056"/>
            <a:ext cx="103553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0FFA39F0-08D6-47E7-AC6F-06D64A6E36BA}"/>
              </a:ext>
            </a:extLst>
          </p:cNvPr>
          <p:cNvCxnSpPr>
            <a:cxnSpLocks/>
          </p:cNvCxnSpPr>
          <p:nvPr/>
        </p:nvCxnSpPr>
        <p:spPr>
          <a:xfrm>
            <a:off x="4729566" y="5307656"/>
            <a:ext cx="103553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E06BFEC5-F35A-468A-A985-3EDB0083FE5C}"/>
              </a:ext>
            </a:extLst>
          </p:cNvPr>
          <p:cNvCxnSpPr>
            <a:cxnSpLocks/>
          </p:cNvCxnSpPr>
          <p:nvPr/>
        </p:nvCxnSpPr>
        <p:spPr>
          <a:xfrm>
            <a:off x="5257422" y="5460056"/>
            <a:ext cx="103553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87D223E6-BC5A-4525-B7B0-D39A34A3E24B}"/>
              </a:ext>
            </a:extLst>
          </p:cNvPr>
          <p:cNvCxnSpPr>
            <a:cxnSpLocks/>
          </p:cNvCxnSpPr>
          <p:nvPr/>
        </p:nvCxnSpPr>
        <p:spPr>
          <a:xfrm>
            <a:off x="5880339" y="5307656"/>
            <a:ext cx="103553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3B2AB61C-CB7D-448D-B26C-389C6BE829E6}"/>
              </a:ext>
            </a:extLst>
          </p:cNvPr>
          <p:cNvCxnSpPr>
            <a:cxnSpLocks/>
          </p:cNvCxnSpPr>
          <p:nvPr/>
        </p:nvCxnSpPr>
        <p:spPr>
          <a:xfrm>
            <a:off x="6415228" y="5460056"/>
            <a:ext cx="103553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1DD93D25-AC1B-414C-A091-B1C7D734745A}"/>
              </a:ext>
            </a:extLst>
          </p:cNvPr>
          <p:cNvCxnSpPr>
            <a:cxnSpLocks/>
          </p:cNvCxnSpPr>
          <p:nvPr/>
        </p:nvCxnSpPr>
        <p:spPr>
          <a:xfrm>
            <a:off x="8171843" y="5307656"/>
            <a:ext cx="103553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453F640F-71CE-4E00-86B8-C33B8714DEDB}"/>
              </a:ext>
            </a:extLst>
          </p:cNvPr>
          <p:cNvCxnSpPr>
            <a:cxnSpLocks/>
          </p:cNvCxnSpPr>
          <p:nvPr/>
        </p:nvCxnSpPr>
        <p:spPr>
          <a:xfrm>
            <a:off x="7020938" y="5299352"/>
            <a:ext cx="103553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AC07270A-964D-4EA3-9CB4-B296411C51B8}"/>
              </a:ext>
            </a:extLst>
          </p:cNvPr>
          <p:cNvCxnSpPr>
            <a:cxnSpLocks/>
          </p:cNvCxnSpPr>
          <p:nvPr/>
        </p:nvCxnSpPr>
        <p:spPr>
          <a:xfrm>
            <a:off x="7538704" y="5451752"/>
            <a:ext cx="103553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34B56C4A-0223-4E20-8C33-5497BCBBDE49}"/>
              </a:ext>
            </a:extLst>
          </p:cNvPr>
          <p:cNvCxnSpPr>
            <a:cxnSpLocks/>
          </p:cNvCxnSpPr>
          <p:nvPr/>
        </p:nvCxnSpPr>
        <p:spPr>
          <a:xfrm>
            <a:off x="8689609" y="5450846"/>
            <a:ext cx="103553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08EAC79F-44A7-4ACA-A13C-670F7144A05B}"/>
              </a:ext>
            </a:extLst>
          </p:cNvPr>
          <p:cNvCxnSpPr>
            <a:cxnSpLocks/>
          </p:cNvCxnSpPr>
          <p:nvPr/>
        </p:nvCxnSpPr>
        <p:spPr>
          <a:xfrm>
            <a:off x="9308323" y="5299352"/>
            <a:ext cx="103553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7B9F7A44-DE20-4846-8293-5E116EFB75B4}"/>
              </a:ext>
            </a:extLst>
          </p:cNvPr>
          <p:cNvCxnSpPr>
            <a:cxnSpLocks/>
          </p:cNvCxnSpPr>
          <p:nvPr/>
        </p:nvCxnSpPr>
        <p:spPr>
          <a:xfrm>
            <a:off x="9924315" y="5450514"/>
            <a:ext cx="103553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오른쪽 중괄호 32">
            <a:extLst>
              <a:ext uri="{FF2B5EF4-FFF2-40B4-BE49-F238E27FC236}">
                <a16:creationId xmlns:a16="http://schemas.microsoft.com/office/drawing/2014/main" id="{1EAB720C-8511-4974-9E6F-DE0A56A90E04}"/>
              </a:ext>
            </a:extLst>
          </p:cNvPr>
          <p:cNvSpPr/>
          <p:nvPr/>
        </p:nvSpPr>
        <p:spPr>
          <a:xfrm rot="16200000">
            <a:off x="2320847" y="4811119"/>
            <a:ext cx="295300" cy="605882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E8B1B58-FBE7-4C82-9E01-0DA63A75DDBD}"/>
              </a:ext>
            </a:extLst>
          </p:cNvPr>
          <p:cNvSpPr txBox="1"/>
          <p:nvPr/>
        </p:nvSpPr>
        <p:spPr>
          <a:xfrm>
            <a:off x="2189133" y="4551133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0.5</a:t>
            </a:r>
            <a:endParaRPr lang="ko-KR" altLang="en-US"/>
          </a:p>
        </p:txBody>
      </p:sp>
      <p:sp>
        <p:nvSpPr>
          <p:cNvPr id="35" name="화살표: 아래쪽 34">
            <a:extLst>
              <a:ext uri="{FF2B5EF4-FFF2-40B4-BE49-F238E27FC236}">
                <a16:creationId xmlns:a16="http://schemas.microsoft.com/office/drawing/2014/main" id="{A92E2644-135D-433F-B580-9161E2FE1558}"/>
              </a:ext>
            </a:extLst>
          </p:cNvPr>
          <p:cNvSpPr/>
          <p:nvPr/>
        </p:nvSpPr>
        <p:spPr>
          <a:xfrm rot="5400000">
            <a:off x="3141691" y="4078227"/>
            <a:ext cx="441913" cy="129333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2C6006A-8A8D-46D4-AB58-68B9BA4849A8}"/>
              </a:ext>
            </a:extLst>
          </p:cNvPr>
          <p:cNvSpPr txBox="1"/>
          <p:nvPr/>
        </p:nvSpPr>
        <p:spPr>
          <a:xfrm>
            <a:off x="4059750" y="4518689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맞는지</a:t>
            </a:r>
            <a:r>
              <a:rPr lang="en-US" altLang="ko-KR"/>
              <a:t>?</a:t>
            </a:r>
            <a:endParaRPr lang="ko-KR" altLang="en-US"/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B02C5669-8C6F-40C3-A423-0E0EF4D679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1810" y="2287526"/>
            <a:ext cx="5818190" cy="2890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0570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1645C19-4830-481C-A6B8-D9DBAF8063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7319" y="1808463"/>
            <a:ext cx="7858125" cy="542925"/>
          </a:xfrm>
          <a:prstGeom prst="rect">
            <a:avLst/>
          </a:prstGeom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BFDA2CFE-E65C-4CDC-866E-55C0DF4AE91F}"/>
              </a:ext>
            </a:extLst>
          </p:cNvPr>
          <p:cNvCxnSpPr/>
          <p:nvPr/>
        </p:nvCxnSpPr>
        <p:spPr>
          <a:xfrm>
            <a:off x="887767" y="4039340"/>
            <a:ext cx="964115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9955354-CC02-4EC7-9557-B441DD702823}"/>
              </a:ext>
            </a:extLst>
          </p:cNvPr>
          <p:cNvSpPr txBox="1"/>
          <p:nvPr/>
        </p:nvSpPr>
        <p:spPr>
          <a:xfrm>
            <a:off x="1957884" y="419174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AF4625E-3C85-4F98-A70B-0A5D86C09D88}"/>
              </a:ext>
            </a:extLst>
          </p:cNvPr>
          <p:cNvSpPr txBox="1"/>
          <p:nvPr/>
        </p:nvSpPr>
        <p:spPr>
          <a:xfrm>
            <a:off x="3144259" y="419174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2</a:t>
            </a:r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017099-6D08-43D0-8D69-CEB0C5360C5E}"/>
              </a:ext>
            </a:extLst>
          </p:cNvPr>
          <p:cNvSpPr txBox="1"/>
          <p:nvPr/>
        </p:nvSpPr>
        <p:spPr>
          <a:xfrm>
            <a:off x="4330634" y="416362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3</a:t>
            </a:r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C4EBD4-7647-41C3-9835-4068422D39DC}"/>
              </a:ext>
            </a:extLst>
          </p:cNvPr>
          <p:cNvSpPr txBox="1"/>
          <p:nvPr/>
        </p:nvSpPr>
        <p:spPr>
          <a:xfrm>
            <a:off x="5517009" y="416362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4</a:t>
            </a:r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7E29E29-9590-4BAF-AFDA-BF0C71F72D5F}"/>
              </a:ext>
            </a:extLst>
          </p:cNvPr>
          <p:cNvSpPr txBox="1"/>
          <p:nvPr/>
        </p:nvSpPr>
        <p:spPr>
          <a:xfrm>
            <a:off x="6703384" y="416362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5</a:t>
            </a:r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DDCA8F1-66D3-439E-898A-46DCD827DC30}"/>
              </a:ext>
            </a:extLst>
          </p:cNvPr>
          <p:cNvSpPr txBox="1"/>
          <p:nvPr/>
        </p:nvSpPr>
        <p:spPr>
          <a:xfrm>
            <a:off x="7889760" y="416362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6</a:t>
            </a:r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1CC35D5-618C-4F5F-8354-0A946BB9796F}"/>
              </a:ext>
            </a:extLst>
          </p:cNvPr>
          <p:cNvSpPr txBox="1"/>
          <p:nvPr/>
        </p:nvSpPr>
        <p:spPr>
          <a:xfrm>
            <a:off x="9076136" y="416362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7</a:t>
            </a:r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3AD87BD-8A8F-4E17-B876-90FBEAC70F8C}"/>
              </a:ext>
            </a:extLst>
          </p:cNvPr>
          <p:cNvSpPr txBox="1"/>
          <p:nvPr/>
        </p:nvSpPr>
        <p:spPr>
          <a:xfrm>
            <a:off x="771508" y="419174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0</a:t>
            </a:r>
            <a:endParaRPr lang="ko-KR" altLang="en-US"/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3A7C8B64-7ECC-4385-B24B-032288C5857C}"/>
              </a:ext>
            </a:extLst>
          </p:cNvPr>
          <p:cNvCxnSpPr/>
          <p:nvPr/>
        </p:nvCxnSpPr>
        <p:spPr>
          <a:xfrm>
            <a:off x="922351" y="3792531"/>
            <a:ext cx="116460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3099C1EF-B3AC-4289-BC66-BAA5E050D3A2}"/>
              </a:ext>
            </a:extLst>
          </p:cNvPr>
          <p:cNvCxnSpPr>
            <a:cxnSpLocks/>
          </p:cNvCxnSpPr>
          <p:nvPr/>
        </p:nvCxnSpPr>
        <p:spPr>
          <a:xfrm>
            <a:off x="1533500" y="3619704"/>
            <a:ext cx="12159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AE06528F-4FA1-40F2-90D7-D967F124C9E8}"/>
              </a:ext>
            </a:extLst>
          </p:cNvPr>
          <p:cNvCxnSpPr>
            <a:cxnSpLocks/>
          </p:cNvCxnSpPr>
          <p:nvPr/>
        </p:nvCxnSpPr>
        <p:spPr>
          <a:xfrm>
            <a:off x="2173966" y="3792531"/>
            <a:ext cx="115086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D176FA0E-53D5-4787-8C0B-2C7E53A8C1BB}"/>
              </a:ext>
            </a:extLst>
          </p:cNvPr>
          <p:cNvCxnSpPr>
            <a:cxnSpLocks/>
          </p:cNvCxnSpPr>
          <p:nvPr/>
        </p:nvCxnSpPr>
        <p:spPr>
          <a:xfrm>
            <a:off x="2816855" y="3619704"/>
            <a:ext cx="114685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7F99CC13-0AB6-440C-A5FD-0E9215EDF83A}"/>
              </a:ext>
            </a:extLst>
          </p:cNvPr>
          <p:cNvSpPr txBox="1"/>
          <p:nvPr/>
        </p:nvSpPr>
        <p:spPr>
          <a:xfrm>
            <a:off x="10262512" y="419174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8</a:t>
            </a:r>
            <a:endParaRPr lang="ko-KR" altLang="en-US"/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3BA40FF1-00D8-4FCD-8F31-2D562A56C2AB}"/>
              </a:ext>
            </a:extLst>
          </p:cNvPr>
          <p:cNvCxnSpPr>
            <a:cxnSpLocks/>
          </p:cNvCxnSpPr>
          <p:nvPr/>
        </p:nvCxnSpPr>
        <p:spPr>
          <a:xfrm>
            <a:off x="3445944" y="3772104"/>
            <a:ext cx="103553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6B9EE77A-AC33-47E4-97E1-E3947092BB91}"/>
              </a:ext>
            </a:extLst>
          </p:cNvPr>
          <p:cNvCxnSpPr>
            <a:cxnSpLocks/>
          </p:cNvCxnSpPr>
          <p:nvPr/>
        </p:nvCxnSpPr>
        <p:spPr>
          <a:xfrm>
            <a:off x="4045088" y="3619704"/>
            <a:ext cx="103553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E3AA7A5C-CE8F-4EE3-973B-E4AE2CD3310C}"/>
              </a:ext>
            </a:extLst>
          </p:cNvPr>
          <p:cNvCxnSpPr>
            <a:cxnSpLocks/>
          </p:cNvCxnSpPr>
          <p:nvPr/>
        </p:nvCxnSpPr>
        <p:spPr>
          <a:xfrm>
            <a:off x="4572944" y="3772104"/>
            <a:ext cx="103553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6240D776-C486-4554-91F9-7C27AAEB1829}"/>
              </a:ext>
            </a:extLst>
          </p:cNvPr>
          <p:cNvCxnSpPr>
            <a:cxnSpLocks/>
          </p:cNvCxnSpPr>
          <p:nvPr/>
        </p:nvCxnSpPr>
        <p:spPr>
          <a:xfrm>
            <a:off x="5195861" y="3619704"/>
            <a:ext cx="103553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3AD9B34F-7A49-46E8-BF78-9557A288CECF}"/>
              </a:ext>
            </a:extLst>
          </p:cNvPr>
          <p:cNvCxnSpPr>
            <a:cxnSpLocks/>
          </p:cNvCxnSpPr>
          <p:nvPr/>
        </p:nvCxnSpPr>
        <p:spPr>
          <a:xfrm>
            <a:off x="5730750" y="3772104"/>
            <a:ext cx="103553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BD4B6018-9475-4CBA-8909-128EF55233A4}"/>
              </a:ext>
            </a:extLst>
          </p:cNvPr>
          <p:cNvCxnSpPr>
            <a:cxnSpLocks/>
          </p:cNvCxnSpPr>
          <p:nvPr/>
        </p:nvCxnSpPr>
        <p:spPr>
          <a:xfrm>
            <a:off x="7487365" y="3619704"/>
            <a:ext cx="103553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2FE97E01-7AC1-4894-BEF4-FB1FDB56C88C}"/>
              </a:ext>
            </a:extLst>
          </p:cNvPr>
          <p:cNvCxnSpPr>
            <a:cxnSpLocks/>
          </p:cNvCxnSpPr>
          <p:nvPr/>
        </p:nvCxnSpPr>
        <p:spPr>
          <a:xfrm>
            <a:off x="6336460" y="3611400"/>
            <a:ext cx="103553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8525F6F3-7C10-4423-A98C-632A63F24D5B}"/>
              </a:ext>
            </a:extLst>
          </p:cNvPr>
          <p:cNvCxnSpPr>
            <a:cxnSpLocks/>
          </p:cNvCxnSpPr>
          <p:nvPr/>
        </p:nvCxnSpPr>
        <p:spPr>
          <a:xfrm>
            <a:off x="6854226" y="3763800"/>
            <a:ext cx="103553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00126B05-24EC-4B27-A055-9636FBF2300B}"/>
              </a:ext>
            </a:extLst>
          </p:cNvPr>
          <p:cNvCxnSpPr>
            <a:cxnSpLocks/>
          </p:cNvCxnSpPr>
          <p:nvPr/>
        </p:nvCxnSpPr>
        <p:spPr>
          <a:xfrm>
            <a:off x="8005131" y="3762894"/>
            <a:ext cx="103553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71951F5F-9F4A-4682-8B06-271717628800}"/>
              </a:ext>
            </a:extLst>
          </p:cNvPr>
          <p:cNvCxnSpPr>
            <a:cxnSpLocks/>
          </p:cNvCxnSpPr>
          <p:nvPr/>
        </p:nvCxnSpPr>
        <p:spPr>
          <a:xfrm>
            <a:off x="8623845" y="3611400"/>
            <a:ext cx="103553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AC48827B-FC56-4A30-BD19-0CEFABED6D00}"/>
              </a:ext>
            </a:extLst>
          </p:cNvPr>
          <p:cNvCxnSpPr>
            <a:cxnSpLocks/>
          </p:cNvCxnSpPr>
          <p:nvPr/>
        </p:nvCxnSpPr>
        <p:spPr>
          <a:xfrm>
            <a:off x="9239837" y="3762562"/>
            <a:ext cx="103553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오른쪽 중괄호 39">
            <a:extLst>
              <a:ext uri="{FF2B5EF4-FFF2-40B4-BE49-F238E27FC236}">
                <a16:creationId xmlns:a16="http://schemas.microsoft.com/office/drawing/2014/main" id="{23BF963E-1E77-482A-9AE4-947E0E33E828}"/>
              </a:ext>
            </a:extLst>
          </p:cNvPr>
          <p:cNvSpPr/>
          <p:nvPr/>
        </p:nvSpPr>
        <p:spPr>
          <a:xfrm rot="16200000">
            <a:off x="1636369" y="3123167"/>
            <a:ext cx="295300" cy="605882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C65C2C5-33F6-4700-BED1-F91359A81398}"/>
              </a:ext>
            </a:extLst>
          </p:cNvPr>
          <p:cNvSpPr txBox="1"/>
          <p:nvPr/>
        </p:nvSpPr>
        <p:spPr>
          <a:xfrm>
            <a:off x="1504655" y="2863181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0.5</a:t>
            </a:r>
            <a:endParaRPr lang="ko-KR" altLang="en-US"/>
          </a:p>
        </p:txBody>
      </p:sp>
      <p:sp>
        <p:nvSpPr>
          <p:cNvPr id="42" name="화살표: 아래쪽 41">
            <a:extLst>
              <a:ext uri="{FF2B5EF4-FFF2-40B4-BE49-F238E27FC236}">
                <a16:creationId xmlns:a16="http://schemas.microsoft.com/office/drawing/2014/main" id="{FD6CEABE-0444-47E8-83AB-9D46826820C8}"/>
              </a:ext>
            </a:extLst>
          </p:cNvPr>
          <p:cNvSpPr/>
          <p:nvPr/>
        </p:nvSpPr>
        <p:spPr>
          <a:xfrm rot="5400000">
            <a:off x="2457213" y="2390275"/>
            <a:ext cx="441913" cy="129333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96FE962-1FCD-455E-9576-BB60C88E8AF4}"/>
              </a:ext>
            </a:extLst>
          </p:cNvPr>
          <p:cNvSpPr txBox="1"/>
          <p:nvPr/>
        </p:nvSpPr>
        <p:spPr>
          <a:xfrm>
            <a:off x="3375272" y="2830737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맞는지</a:t>
            </a:r>
            <a:r>
              <a:rPr lang="en-US" altLang="ko-KR"/>
              <a:t>?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31810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1421</TotalTime>
  <Words>132</Words>
  <Application>Microsoft Office PowerPoint</Application>
  <PresentationFormat>와이드스크린</PresentationFormat>
  <Paragraphs>37</Paragraphs>
  <Slides>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유현탁</dc:creator>
  <cp:lastModifiedBy>Lee sunwoo</cp:lastModifiedBy>
  <cp:revision>8</cp:revision>
  <dcterms:created xsi:type="dcterms:W3CDTF">2020-04-13T14:18:00Z</dcterms:created>
  <dcterms:modified xsi:type="dcterms:W3CDTF">2020-04-15T17:23:34Z</dcterms:modified>
</cp:coreProperties>
</file>